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56" r:id="rId3"/>
    <p:sldId id="267" r:id="rId4"/>
    <p:sldId id="268" r:id="rId5"/>
    <p:sldId id="272" r:id="rId6"/>
    <p:sldId id="270" r:id="rId7"/>
    <p:sldId id="271" r:id="rId8"/>
    <p:sldId id="275" r:id="rId9"/>
    <p:sldId id="276" r:id="rId10"/>
    <p:sldId id="277" r:id="rId11"/>
    <p:sldId id="278" r:id="rId12"/>
    <p:sldId id="281" r:id="rId13"/>
    <p:sldId id="279" r:id="rId14"/>
    <p:sldId id="282" r:id="rId15"/>
    <p:sldId id="283" r:id="rId16"/>
  </p:sldIdLst>
  <p:sldSz cx="12192000" cy="6858000"/>
  <p:notesSz cx="7104063" cy="102346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462B72-1ADC-4781-947B-EEC480894EE8}" v="359" dt="2022-10-18T18:35:09.190"/>
    <p1510:client id="{B428409A-19AE-4C4B-A6F1-00364A3E8375}" v="531" dt="2022-10-16T15:48:35.588"/>
    <p1510:client id="{E570B97F-31CE-4A56-8007-6FED246EF9E8}" v="492" dt="2022-10-16T16:53:15.4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50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14/02/2024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370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14/02/2024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1628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14/02/2024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4248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14/02/2024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8629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14/02/2024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4379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14/02/2024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166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14/02/2024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8072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14/02/2024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1102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14/02/2024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2869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14/02/2024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0165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14/02/2024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4593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F9C48-99ED-4010-AFC2-4FD28FBAF3FA}" type="datetimeFigureOut">
              <a:rPr lang="fr-FR" smtClean="0"/>
              <a:t>14/02/2024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768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8.png"/><Relationship Id="rId7" Type="http://schemas.openxmlformats.org/officeDocument/2006/relationships/image" Target="../media/image40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18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09092" y="111649"/>
            <a:ext cx="31483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8467" y="596818"/>
            <a:ext cx="3273701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Effectuer les demandes clients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Conseiller les clients en fonction de leur besoin et de leur budget 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Apprentissage d'un métier et des compétences requises pour celui-ci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400692" y="794623"/>
            <a:ext cx="3774373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  <a:cs typeface="Calibri"/>
              </a:rPr>
              <a:t>Compréhension des demandes clients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  <a:cs typeface="Calibri"/>
              </a:rPr>
              <a:t>Capacités à chercher la source d'un problème avec des tests croisés 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  <a:cs typeface="Calibri"/>
              </a:rPr>
              <a:t>Montage/ démontage d'un ordinateur fixe/portable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320573" y="1001786"/>
            <a:ext cx="3051126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/>
              </a:rPr>
              <a:t>Apprentissage par l'écoute et l'observation de mon maitre de stage et les réparations des machines des clients ou des machines de test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965546" y="4474667"/>
            <a:ext cx="15061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pic>
        <p:nvPicPr>
          <p:cNvPr id="2" name="Image 2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B13424A7-8B4A-22C2-F5C0-D896A9CA4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4572000"/>
            <a:ext cx="2743200" cy="2057400"/>
          </a:xfrm>
          <a:prstGeom prst="rect">
            <a:avLst/>
          </a:prstGeom>
        </p:spPr>
      </p:pic>
      <p:pic>
        <p:nvPicPr>
          <p:cNvPr id="3" name="Image 6" descr="Une image contenant texte, intérieur, ordinateur&#10;&#10;Description générée automatiquement">
            <a:extLst>
              <a:ext uri="{FF2B5EF4-FFF2-40B4-BE49-F238E27FC236}">
                <a16:creationId xmlns:a16="http://schemas.microsoft.com/office/drawing/2014/main" id="{19138844-88AA-51A0-E655-EF5698267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300" y="4572000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651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77282" y="4105471"/>
            <a:ext cx="12369281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-73338" y="583718"/>
            <a:ext cx="32737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Gérer des composants graphiques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Utiliser le Parcours en largeur pour calculer l'itinéraire le plus cours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Pouvoir sélectionner des sommets source et destination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Récupérer le chemin le plus cours entre deux sommet à partir de l'arbre 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8806503" y="794623"/>
            <a:ext cx="31074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Travail en duo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Connaissances en arbres binaires de recherche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Appliquer ces connaissances en graphe tel que le parcours en largeur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Développement en Java 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402178" y="771609"/>
            <a:ext cx="18414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Java </a:t>
            </a: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Maven</a:t>
            </a: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Jar </a:t>
            </a: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fr-FR" b="1" dirty="0">
                <a:solidFill>
                  <a:schemeClr val="bg1"/>
                </a:solidFill>
                <a:latin typeface="Comic Sans MS" panose="030F0702030302020204" pitchFamily="66" charset="0"/>
              </a:rPr>
              <a:t>IDE </a:t>
            </a:r>
            <a:r>
              <a:rPr lang="fr-FR" b="1" dirty="0" err="1">
                <a:solidFill>
                  <a:schemeClr val="bg1"/>
                </a:solidFill>
                <a:latin typeface="Comic Sans MS" panose="030F0702030302020204" pitchFamily="66" charset="0"/>
              </a:rPr>
              <a:t>NetBeans</a:t>
            </a:r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988968" y="4355852"/>
            <a:ext cx="1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>
                <a:solidFill>
                  <a:schemeClr val="bg1"/>
                </a:solidFill>
                <a:latin typeface="Comic Sans MS" panose="030F0702030302020204" pitchFamily="66" charset="0"/>
              </a:rPr>
              <a:t>Résultat</a:t>
            </a:r>
            <a:r>
              <a:rPr lang="fr-FR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359" y="3067339"/>
            <a:ext cx="888398" cy="1024989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031" y="553263"/>
            <a:ext cx="1267410" cy="716508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4DC893E3-EE62-4AFF-DD93-F9EB0F25E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999" y="4540518"/>
            <a:ext cx="4296375" cy="216247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B5F7DFF7-5109-BA7D-A134-65238B00C2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1765" y="4585824"/>
            <a:ext cx="2962688" cy="1743318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2459F4DC-2F81-4686-D7B5-F8801E6987B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9" t="26154" r="10664" b="17585"/>
          <a:stretch/>
        </p:blipFill>
        <p:spPr>
          <a:xfrm>
            <a:off x="6222166" y="1431539"/>
            <a:ext cx="1494456" cy="621196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CADD0BB0-60D6-C4B2-D9DA-5C190F8DA7B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920" y="2194757"/>
            <a:ext cx="648575" cy="64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89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>
                <a:solidFill>
                  <a:schemeClr val="bg1"/>
                </a:solidFill>
                <a:latin typeface="Comic Sans MS" panose="030F0702030302020204" pitchFamily="66" charset="0"/>
              </a:rPr>
              <a:t>Cahier des charges</a:t>
            </a:r>
            <a:r>
              <a:rPr lang="fr-FR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>
                <a:solidFill>
                  <a:schemeClr val="bg1"/>
                </a:solidFill>
                <a:latin typeface="Comic Sans MS" panose="030F0702030302020204" pitchFamily="66" charset="0"/>
              </a:rPr>
              <a:t>Méthodes utilisées</a:t>
            </a:r>
            <a:r>
              <a:rPr lang="fr-FR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>
                <a:solidFill>
                  <a:schemeClr val="bg1"/>
                </a:solidFill>
                <a:latin typeface="Comic Sans MS"/>
              </a:rPr>
              <a:t>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-10944" y="596818"/>
            <a:ext cx="327370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Livrer une application au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Utiliser des fichiers 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Faire une application permettant à  une entreprise donnée de visualisé son empreinte carbone et ses répercutions.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Comparer l'empreinte carbone des pays où est implantée l'entreprise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806503" y="794623"/>
            <a:ext cx="31074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Savoir trouver un visuel pouvant attirer un investisseur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Faire un site réactif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Savoir organiser un site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Savoir donner identité graphique au site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Savoir utiliser </a:t>
            </a:r>
            <a:r>
              <a:rPr lang="fr-FR" spc="-1" dirty="0" err="1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flex</a:t>
            </a: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082202" y="741627"/>
            <a:ext cx="24027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Python</a:t>
            </a:r>
          </a:p>
          <a:p>
            <a:pPr algn="ctr">
              <a:lnSpc>
                <a:spcPct val="100000"/>
              </a:lnSpc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(Visual Studio Code)</a:t>
            </a:r>
          </a:p>
          <a:p>
            <a:pPr algn="ctr">
              <a:lnSpc>
                <a:spcPct val="100000"/>
              </a:lnSpc>
            </a:pP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fr-FR" b="1" dirty="0" err="1">
                <a:solidFill>
                  <a:schemeClr val="bg1"/>
                </a:solidFill>
                <a:latin typeface="Comic Sans MS" panose="030F0702030302020204" pitchFamily="66" charset="0"/>
              </a:rPr>
              <a:t>Matplolib</a:t>
            </a:r>
            <a:endParaRPr lang="fr-FR" b="1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endParaRPr lang="fr-FR" b="1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endParaRPr lang="fr-FR" b="1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fr-FR" b="1" dirty="0">
                <a:solidFill>
                  <a:schemeClr val="bg1"/>
                </a:solidFill>
                <a:latin typeface="Comic Sans MS" panose="030F0702030302020204" pitchFamily="66" charset="0"/>
              </a:rPr>
              <a:t>SQLite3 </a:t>
            </a:r>
            <a:endParaRPr lang="fr-FR" b="1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endParaRPr lang="fr-FR" b="1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endParaRPr lang="fr-FR" b="1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fr-FR" b="1" dirty="0">
                <a:solidFill>
                  <a:schemeClr val="bg1"/>
                </a:solidFill>
                <a:latin typeface="Comic Sans MS" panose="030F0702030302020204" pitchFamily="66" charset="0"/>
              </a:rPr>
              <a:t>pandas</a:t>
            </a: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5185526" y="4399978"/>
            <a:ext cx="1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079" y="691398"/>
            <a:ext cx="809108" cy="80910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3DF86F5-55F4-D739-05A0-253B20712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752" y="4478275"/>
            <a:ext cx="3157405" cy="226598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01116F3-3D85-E070-83E9-46BE116AB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8240" y="4388122"/>
            <a:ext cx="1934818" cy="2446288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80EC278C-B8EB-CFE3-CE8C-19E8E335E7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81988" y="1750856"/>
            <a:ext cx="1936567" cy="464776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13428A5C-0A4A-7C69-EFDD-B61C1C53FE1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985" y="3329265"/>
            <a:ext cx="1044543" cy="739396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5F3F756B-7219-7F8E-3FA2-99DC2CD9FC2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310" y="2338825"/>
            <a:ext cx="916820" cy="91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297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09092" y="111649"/>
            <a:ext cx="31483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8467" y="596818"/>
            <a:ext cx="3273701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Effectuer les demandes clients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Conseiller les clients en fonction de leur besoin et de leur budget 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Réalisation d’un guide de déploiement pour un système de sauvegarde local-distant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400692" y="794623"/>
            <a:ext cx="3774373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  <a:cs typeface="Calibri"/>
              </a:rPr>
              <a:t>Compréhension des demandes clients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  <a:cs typeface="Calibri"/>
              </a:rPr>
              <a:t>Capacités à chercher la source d'un problème avec des tests croisés 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  <a:cs typeface="Calibri"/>
              </a:rPr>
              <a:t>Montage/ démontage d'un ordinateur fixe/portable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Réalisation de recherche complet et création d’un document expliquant tout les étapes a suivre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273446" y="573659"/>
            <a:ext cx="305112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/>
              </a:rPr>
              <a:t>Faire des tests de sauvegarde pour être sur que le guide est le plus complet possible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965546" y="4474667"/>
            <a:ext cx="15061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8896E7B3-B4E3-74F1-58C2-9A6D11506C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527" y="2319156"/>
            <a:ext cx="1535679" cy="576035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17AE8D06-494C-B2B0-7FCE-A3247C91E634}"/>
              </a:ext>
            </a:extLst>
          </p:cNvPr>
          <p:cNvSpPr txBox="1"/>
          <p:nvPr/>
        </p:nvSpPr>
        <p:spPr>
          <a:xfrm>
            <a:off x="4403002" y="2413749"/>
            <a:ext cx="979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Veeam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1376A80F-0021-CCFB-9989-42713451D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344" y="4474667"/>
            <a:ext cx="2494357" cy="2158087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6B80BC78-8FE9-C254-BFEF-12AB1DB98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2839" y="4395364"/>
            <a:ext cx="4791744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97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6858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72773" y="4105471"/>
            <a:ext cx="8419226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Cahier des charges: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Méthodes utilisées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/>
              </a:rPr>
              <a:t>Compétences développées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-16934" y="592965"/>
            <a:ext cx="32737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Première Partie: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Faire déplacer des soldats rouge ou noir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Rajouter des fonctionnalité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Gérer les points de vies et les attaques des soldats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Seconde partie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Coder une la meilleur IA possible en partant d’un certain niveau dans le jeu pour essayer les IA des autres étudiant de la promotion. 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8806503" y="794623"/>
            <a:ext cx="31074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Travail seul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pour la première partie et en duo pour la deuxième partie</a:t>
            </a: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402178" y="1236243"/>
            <a:ext cx="184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Java </a:t>
            </a: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fr-FR" b="1" dirty="0">
                <a:solidFill>
                  <a:schemeClr val="bg1"/>
                </a:solidFill>
                <a:latin typeface="Comic Sans MS" panose="030F0702030302020204" pitchFamily="66" charset="0"/>
              </a:rPr>
              <a:t>IDE </a:t>
            </a:r>
            <a:r>
              <a:rPr lang="fr-FR" b="1" dirty="0" err="1">
                <a:solidFill>
                  <a:schemeClr val="bg1"/>
                </a:solidFill>
                <a:latin typeface="Comic Sans MS" panose="030F0702030302020204" pitchFamily="66" charset="0"/>
              </a:rPr>
              <a:t>NetBeans</a:t>
            </a:r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137062" y="5273469"/>
            <a:ext cx="1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Résultat: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182" y="2052735"/>
            <a:ext cx="1176792" cy="1357724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034" y="829065"/>
            <a:ext cx="1267410" cy="71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007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3494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097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77282" y="4100973"/>
            <a:ext cx="12369281" cy="225385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-16934" y="484545"/>
            <a:ext cx="327370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Réalisation d’un document de gestion de projet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Réalisation d’un document de conception de projet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Réalisation de diagramme de</a:t>
            </a:r>
            <a:r>
              <a:rPr lang="fr-FR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 cas 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d</a:t>
            </a:r>
            <a:r>
              <a:rPr lang="fr-FR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’utilisation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Réalisation de diagramme de</a:t>
            </a:r>
            <a:r>
              <a:rPr lang="fr-FR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 paquet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Réalisation de plan d’action</a:t>
            </a:r>
            <a:endParaRPr lang="fr-FR" dirty="0">
              <a:solidFill>
                <a:schemeClr val="bg1"/>
              </a:solidFill>
              <a:effectLst/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Utilisation des méthodes agiles pour la gestion de projet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8806503" y="794623"/>
            <a:ext cx="31074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Travail en équipe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Gestion d’une équipe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Découpage des réalisation a faire en fonction des compétence de chaque membre de l’équipe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Réalisation de diagramme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603805" y="1210121"/>
            <a:ext cx="1841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fr-FR" b="1" dirty="0" err="1">
                <a:solidFill>
                  <a:schemeClr val="bg1"/>
                </a:solidFill>
                <a:latin typeface="Comic Sans MS" panose="030F0702030302020204" pitchFamily="66" charset="0"/>
              </a:rPr>
              <a:t>Umlet</a:t>
            </a:r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868049" y="4483956"/>
            <a:ext cx="1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6FADD77-FEC4-444D-96C8-1C034B69C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903" y="1769849"/>
            <a:ext cx="882975" cy="88297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A72A7517-7C4E-6843-2B86-9D3EC95C2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790" y="4402273"/>
            <a:ext cx="1924579" cy="2398219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4B1FF56B-D188-98ED-C9E7-2DBBB7FB7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9862" y="4367632"/>
            <a:ext cx="1810724" cy="22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31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3494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097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6934" y="4100973"/>
            <a:ext cx="12208933" cy="225385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-16934" y="794623"/>
            <a:ext cx="327370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Réalisation d’un site en </a:t>
            </a:r>
            <a:r>
              <a:rPr lang="fr-FR" dirty="0" err="1">
                <a:solidFill>
                  <a:schemeClr val="bg1"/>
                </a:solidFill>
                <a:latin typeface="Comic Sans MS" panose="030F0702030302020204" pitchFamily="66" charset="0"/>
              </a:rPr>
              <a:t>symfony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utilisant une base de données contenant des séries.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Utilisation de la méthode agile </a:t>
            </a:r>
            <a:r>
              <a:rPr lang="fr-FR" dirty="0" err="1">
                <a:solidFill>
                  <a:schemeClr val="bg1"/>
                </a:solidFill>
                <a:latin typeface="Comic Sans MS" panose="030F0702030302020204" pitchFamily="66" charset="0"/>
              </a:rPr>
              <a:t>scrum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Réalisé des démo au client pour montrer l’avancement du projet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Comprendre et ajouter au site les demandes du Product </a:t>
            </a:r>
            <a:r>
              <a:rPr lang="fr-FR" dirty="0" err="1">
                <a:solidFill>
                  <a:schemeClr val="bg1"/>
                </a:solidFill>
                <a:latin typeface="Comic Sans MS" panose="030F0702030302020204" pitchFamily="66" charset="0"/>
              </a:rPr>
              <a:t>Owner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770982" y="691197"/>
            <a:ext cx="310745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Travail en équipe (6 personnes)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Découpage des demandent du  Product </a:t>
            </a:r>
            <a:r>
              <a:rPr lang="fr-FR" dirty="0" err="1">
                <a:solidFill>
                  <a:schemeClr val="bg1"/>
                </a:solidFill>
                <a:latin typeface="Comic Sans MS" panose="030F0702030302020204" pitchFamily="66" charset="0"/>
              </a:rPr>
              <a:t>Owner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en plusieurs tâche pour faciliter leur réalisation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Réaliser la gestion d’une équipe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Réalisation d’un </a:t>
            </a:r>
            <a:r>
              <a:rPr lang="fr-FR" dirty="0" err="1">
                <a:solidFill>
                  <a:schemeClr val="bg1"/>
                </a:solidFill>
                <a:latin typeface="Comic Sans MS" panose="030F0702030302020204" pitchFamily="66" charset="0"/>
              </a:rPr>
              <a:t>backlog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Réalisation d’un </a:t>
            </a:r>
            <a:r>
              <a:rPr lang="fr-FR" dirty="0" err="1">
                <a:solidFill>
                  <a:schemeClr val="bg1"/>
                </a:solidFill>
                <a:latin typeface="Comic Sans MS" panose="030F0702030302020204" pitchFamily="66" charset="0"/>
              </a:rPr>
              <a:t>burndown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chart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327589" y="820141"/>
            <a:ext cx="18414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Symfony </a:t>
            </a: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fr-FR" b="1" dirty="0" err="1">
                <a:solidFill>
                  <a:schemeClr val="bg1"/>
                </a:solidFill>
                <a:latin typeface="Comic Sans MS" panose="030F0702030302020204" pitchFamily="66" charset="0"/>
              </a:rPr>
              <a:t>php</a:t>
            </a:r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>
              <a:lnSpc>
                <a:spcPct val="100000"/>
              </a:lnSpc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HTML, CSS </a:t>
            </a:r>
          </a:p>
          <a:p>
            <a:pPr algn="ctr">
              <a:lnSpc>
                <a:spcPct val="100000"/>
              </a:lnSpc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(Visual Studio Code)</a:t>
            </a:r>
          </a:p>
          <a:p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868049" y="4483956"/>
            <a:ext cx="1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3547BB77-1EE9-3A1D-0101-BB5B82614E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182" y="692150"/>
            <a:ext cx="1068951" cy="128729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96404F9D-1729-77AA-ED9E-F0AA9EBB58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293" y="1824857"/>
            <a:ext cx="1274093" cy="1274093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0C23920A-48F9-F34F-9D78-68ABDAD0D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850" y="3035364"/>
            <a:ext cx="809108" cy="809108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13383BE1-37E6-A1DC-2071-3D0167E13C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487" y="4597742"/>
            <a:ext cx="3509076" cy="1988877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4603409F-3142-D306-5579-ADC9FD0AB0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1211" y="4366394"/>
            <a:ext cx="2933688" cy="247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904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09092" y="111649"/>
            <a:ext cx="31483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  <a:ea typeface="+mn-lt"/>
                <a:cs typeface="+mn-lt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  <a:cs typeface="Calibri"/>
              </a:rPr>
              <a:t> 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: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17992" y="501568"/>
            <a:ext cx="3273701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Recréer le jeu Pong avec </a:t>
            </a:r>
            <a:r>
              <a:rPr lang="fr-FR" dirty="0" err="1">
                <a:solidFill>
                  <a:schemeClr val="bg1"/>
                </a:solidFill>
                <a:latin typeface="Comic Sans MS" panose="030F0702030302020204" pitchFamily="66" charset="0"/>
              </a:rPr>
              <a:t>Processing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Ajouter de nouvelles fonctionnalités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Prise en main du code fourni et correction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Réaliser une documentation complète 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Inclure les collisions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Confectionner un menu principal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Créer plusieurs mode de jeux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400692" y="794623"/>
            <a:ext cx="3774373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Travail seul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Créer facilement des objets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</a:rPr>
              <a:t>Correction de bug</a:t>
            </a: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Base de programmation </a:t>
            </a: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</a:rPr>
              <a:t>Gestion des formes géométriques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444398" y="1011311"/>
            <a:ext cx="18414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Java </a:t>
            </a: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IDE </a:t>
            </a:r>
            <a:r>
              <a:rPr lang="fr-FR" dirty="0" err="1">
                <a:solidFill>
                  <a:schemeClr val="bg1"/>
                </a:solidFill>
                <a:latin typeface="Comic Sans MS" panose="030F0702030302020204" pitchFamily="66" charset="0"/>
              </a:rPr>
              <a:t>Processing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863" y="2317692"/>
            <a:ext cx="889752" cy="50048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034" y="829065"/>
            <a:ext cx="1267410" cy="71650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5"/>
          <a:srcRect t="1261" b="-1"/>
          <a:stretch/>
        </p:blipFill>
        <p:spPr>
          <a:xfrm>
            <a:off x="199849" y="4588546"/>
            <a:ext cx="3487566" cy="2149567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6"/>
          <a:srcRect t="287" r="1218"/>
          <a:stretch/>
        </p:blipFill>
        <p:spPr>
          <a:xfrm>
            <a:off x="8159624" y="4534654"/>
            <a:ext cx="3460335" cy="2174967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7802" y="4773212"/>
            <a:ext cx="3281623" cy="20516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ZoneTexte 12"/>
          <p:cNvSpPr txBox="1"/>
          <p:nvPr/>
        </p:nvSpPr>
        <p:spPr>
          <a:xfrm>
            <a:off x="4965546" y="4474667"/>
            <a:ext cx="15061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666218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208318" y="108953"/>
            <a:ext cx="287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457934" y="118153"/>
            <a:ext cx="327612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Outils utilisés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63111" y="738528"/>
            <a:ext cx="32737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Créer un nom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Créer un logo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Créer un contexte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Faire une étude de marché/établir une stratégie commerciale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Faire les analyses SWOT et PESTEL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8462356" y="587238"/>
            <a:ext cx="3712710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Travail en groupe (Quatuor)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Organiser une équipe et la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Prise de décision marketing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Établir des prévisions sur les ventes et la croissance de l’entreprise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Se renseigner sur ses concurrents et les cibles du marché</a:t>
            </a:r>
            <a:endParaRPr lang="fr-FR" dirty="0">
              <a:solidFill>
                <a:schemeClr val="bg1"/>
              </a:solidFill>
              <a:latin typeface="Comic Sans MS"/>
              <a:cs typeface="Calibri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144182" y="1009594"/>
            <a:ext cx="18414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Microsoft Word</a:t>
            </a:r>
          </a:p>
          <a:p>
            <a:pPr algn="ctr">
              <a:lnSpc>
                <a:spcPct val="100000"/>
              </a:lnSpc>
            </a:pP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Paint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94041" y="4537848"/>
            <a:ext cx="15061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361" y="4514724"/>
            <a:ext cx="6575968" cy="21245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Ellipse 17"/>
          <p:cNvSpPr/>
          <p:nvPr/>
        </p:nvSpPr>
        <p:spPr>
          <a:xfrm>
            <a:off x="1995846" y="4424137"/>
            <a:ext cx="2905464" cy="2415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861" y="4424137"/>
            <a:ext cx="3003575" cy="2677886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126" y="940894"/>
            <a:ext cx="787016" cy="772588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104" y="2296314"/>
            <a:ext cx="2233060" cy="107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80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-68924" y="793377"/>
            <a:ext cx="3411544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Machine virtuelle sous linux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Machine en anglais mais clavier en français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Installer Rust en version </a:t>
            </a:r>
            <a:r>
              <a:rPr lang="fr-FR" dirty="0" err="1">
                <a:solidFill>
                  <a:schemeClr val="bg1"/>
                </a:solidFill>
                <a:latin typeface="Comic Sans MS"/>
              </a:rPr>
              <a:t>nightly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(pour avoir les dernières caractéristiques de développement)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Installer Visual Studio Code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Installer GIT </a:t>
            </a: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400692" y="794623"/>
            <a:ext cx="3774373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Travail en duo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Création d'une machine virtuelle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Configuration de la machine virtuelle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Création de plusieurs utilisateurs (avec des caractéristiques différentes)</a:t>
            </a: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Télécharger les outils nécessaires aux utilisateurs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144182" y="1737880"/>
            <a:ext cx="184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pc="-1" dirty="0" err="1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Bash</a:t>
            </a: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(</a:t>
            </a:r>
            <a:r>
              <a:rPr lang="fr-FR" spc="-1" dirty="0" err="1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VmWare</a:t>
            </a: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5334466" y="4249984"/>
            <a:ext cx="15061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66" y="4442834"/>
            <a:ext cx="5466323" cy="24378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388" y="1534979"/>
            <a:ext cx="1211140" cy="989216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 rotWithShape="1">
          <a:blip r:embed="rId5"/>
          <a:srcRect l="605" r="135" b="701"/>
          <a:stretch/>
        </p:blipFill>
        <p:spPr>
          <a:xfrm>
            <a:off x="8992297" y="4583756"/>
            <a:ext cx="2921664" cy="2193086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 rotWithShape="1">
          <a:blip r:embed="rId6"/>
          <a:srcRect l="900" t="410"/>
          <a:stretch/>
        </p:blipFill>
        <p:spPr>
          <a:xfrm>
            <a:off x="141585" y="4621667"/>
            <a:ext cx="2818476" cy="211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68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-16934" y="489825"/>
            <a:ext cx="3273701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Créer une maquette du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Créer une fiche persona pour avoir une cible précise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Réaliser un site avec 5 pages différentes faisant référence à l’entreprise crée auparavant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Rendre le site responsive (lisible sur des surfaces autre qu’un ordinateur)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806503" y="794623"/>
            <a:ext cx="3107458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Savoir trouver un visuel pouvant attirer un investisseur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Faire un site réactif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Savoir organiser un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Lui donner une identité graphique au site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Savoir utiliser </a:t>
            </a:r>
            <a:r>
              <a:rPr lang="fr-FR" spc="-1" dirty="0" err="1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flex</a:t>
            </a: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030830" y="1325106"/>
            <a:ext cx="2402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HTML, CSS </a:t>
            </a:r>
          </a:p>
          <a:p>
            <a:pPr algn="ctr">
              <a:lnSpc>
                <a:spcPct val="100000"/>
              </a:lnSpc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(Visual Studio Code)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0" y="5262672"/>
            <a:ext cx="15061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r="68"/>
          <a:stretch/>
        </p:blipFill>
        <p:spPr>
          <a:xfrm>
            <a:off x="1523067" y="4416354"/>
            <a:ext cx="5188886" cy="24313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404" y="1243628"/>
            <a:ext cx="809108" cy="809108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5"/>
          <a:srcRect l="353" t="9449" r="327" b="4138"/>
          <a:stretch/>
        </p:blipFill>
        <p:spPr>
          <a:xfrm>
            <a:off x="6902861" y="4454618"/>
            <a:ext cx="4901212" cy="235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142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6858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72773" y="4105471"/>
            <a:ext cx="8419226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-16934" y="592965"/>
            <a:ext cx="3273701" cy="48013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Première Partie: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Faire déplacer des soldats soit rouges soit noirs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Rajouter des fonctionnalités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Gérer les points de vies et les attaques des soldats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Seconde partie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Coder la meilleur IA possible en partant d’un certain niveau dans le jeu pour essayer les IA des autres étudiants de la promotion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806503" y="794623"/>
            <a:ext cx="3107458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Travail seul pour la première partie et en duo pour la deuxième partie</a:t>
            </a:r>
            <a:endParaRPr lang="fr-FR" spc="-1" dirty="0">
              <a:solidFill>
                <a:schemeClr val="bg1"/>
              </a:solidFill>
              <a:latin typeface="Comic Sans MS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Retranscrire les règles du jeu en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Comprendre et développer une IA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402178" y="1236243"/>
            <a:ext cx="184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Java </a:t>
            </a: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fr-FR" b="1" dirty="0">
                <a:solidFill>
                  <a:schemeClr val="bg1"/>
                </a:solidFill>
                <a:latin typeface="Comic Sans MS" panose="030F0702030302020204" pitchFamily="66" charset="0"/>
              </a:rPr>
              <a:t>IDE </a:t>
            </a:r>
            <a:r>
              <a:rPr lang="fr-FR" b="1" dirty="0" err="1">
                <a:solidFill>
                  <a:schemeClr val="bg1"/>
                </a:solidFill>
                <a:latin typeface="Comic Sans MS" panose="030F0702030302020204" pitchFamily="66" charset="0"/>
              </a:rPr>
              <a:t>NetBeans</a:t>
            </a:r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137062" y="5273469"/>
            <a:ext cx="15061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l="1945" t="2690" r="768"/>
          <a:stretch/>
        </p:blipFill>
        <p:spPr>
          <a:xfrm>
            <a:off x="7550974" y="4314921"/>
            <a:ext cx="3055376" cy="247992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182" y="2052735"/>
            <a:ext cx="1176792" cy="1357724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034" y="829065"/>
            <a:ext cx="1267410" cy="71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405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-31356" y="731057"/>
            <a:ext cx="3321990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Créer un schéma entité-association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Créer une base de données pouvant gérer l’achat auprès des fournisseurs (et non la vente aux clients) à partir du schéma entité-associations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Créer un maquettage complet de l’application  imaginée pour cette entreprise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497272" y="629884"/>
            <a:ext cx="3677793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Prendre en compte les besoins du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Organiser notre travail avec un schéma entité-association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Générer le script de la base de données</a:t>
            </a: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Générer le script de remplissage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Modéliser les maquettes et l’architecture globale du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013672" y="1097198"/>
            <a:ext cx="24370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Win ’Design</a:t>
            </a:r>
          </a:p>
          <a:p>
            <a:pPr algn="ctr">
              <a:lnSpc>
                <a:spcPct val="100000"/>
              </a:lnSpc>
            </a:pP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Microsoft SQL Management Studio</a:t>
            </a: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681486" y="5076097"/>
            <a:ext cx="15061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104" y="4399776"/>
            <a:ext cx="3163310" cy="242335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658" y="995203"/>
            <a:ext cx="663792" cy="663792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5802" y="2052735"/>
            <a:ext cx="709518" cy="70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26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09092" y="111649"/>
            <a:ext cx="314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8467" y="596819"/>
            <a:ext cx="3276336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Créer un jeu permettant à des potentiels nouveaux étudiants de BUT informatique de découvrir le codage sous la forme de corrections de bugs</a:t>
            </a:r>
            <a:endParaRPr lang="fr-FR" dirty="0">
              <a:solidFill>
                <a:schemeClr val="bg1"/>
              </a:solidFill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  <a:cs typeface="Calibri" panose="020F0502020204030204"/>
              </a:rPr>
              <a:t>Faire une application de départ et la finir dans le temps imparti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  <a:cs typeface="Calibri" panose="020F0502020204030204"/>
              </a:rPr>
              <a:t>Faire une version sans erreur pour les animateurs de l’activité</a:t>
            </a:r>
            <a:endParaRPr lang="fr-FR" dirty="0">
              <a:solidFill>
                <a:schemeClr val="bg1"/>
              </a:solidFill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400692" y="794623"/>
            <a:ext cx="3774373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Travail en groupe (Quatuor)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Gestion d'une équipe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Réalisation de document à destination de personnes non formées à l’informatique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444398" y="1011311"/>
            <a:ext cx="18414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Java </a:t>
            </a: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IDE </a:t>
            </a:r>
            <a:r>
              <a:rPr lang="fr-FR" dirty="0" err="1">
                <a:solidFill>
                  <a:schemeClr val="bg1"/>
                </a:solidFill>
                <a:latin typeface="Comic Sans MS" panose="030F0702030302020204" pitchFamily="66" charset="0"/>
              </a:rPr>
              <a:t>Processing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863" y="2317692"/>
            <a:ext cx="889752" cy="50048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034" y="829065"/>
            <a:ext cx="1267410" cy="71650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A7D97D9-D20C-AE74-974F-81FDF8EA7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0" t="-176" r="2163" b="23662"/>
          <a:stretch/>
        </p:blipFill>
        <p:spPr>
          <a:xfrm>
            <a:off x="669019" y="4499965"/>
            <a:ext cx="2557015" cy="203711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7B7CB15-C1D3-E74F-F526-3869F0300D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725" t="1716"/>
          <a:stretch/>
        </p:blipFill>
        <p:spPr>
          <a:xfrm>
            <a:off x="3895052" y="4374484"/>
            <a:ext cx="3834882" cy="2302222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4965546" y="4474667"/>
            <a:ext cx="1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0A21C389-7D0E-D241-55ED-9A9372A72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4301" y="4398956"/>
            <a:ext cx="2347153" cy="235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1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3494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6858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72773" y="4105471"/>
            <a:ext cx="8419226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-16934" y="794623"/>
            <a:ext cx="32737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Analyser, conceptualiser, programmer un logiciel au client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Réaliser un document d'analyse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Réaliser un document de conception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Prototyper une application de location type Airbnb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Réaliser les schémas UML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Réaliser des tests unitaires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Gestion des types de compte sur l’application 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8806503" y="794623"/>
            <a:ext cx="31074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Travail en duo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Réalisation de test unitaires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Répartition des tâches a effectuer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Utilisation de </a:t>
            </a:r>
            <a:r>
              <a:rPr lang="fr-FR" dirty="0" err="1">
                <a:solidFill>
                  <a:schemeClr val="bg1"/>
                </a:solidFill>
                <a:latin typeface="Comic Sans MS" panose="030F0702030302020204" pitchFamily="66" charset="0"/>
              </a:rPr>
              <a:t>umlet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pour des schémas UML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402178" y="1236243"/>
            <a:ext cx="18414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Java </a:t>
            </a: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fr-FR" b="1" dirty="0">
                <a:solidFill>
                  <a:schemeClr val="bg1"/>
                </a:solidFill>
                <a:latin typeface="Comic Sans MS" panose="030F0702030302020204" pitchFamily="66" charset="0"/>
              </a:rPr>
              <a:t>IDE NetBeans</a:t>
            </a:r>
          </a:p>
          <a:p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fr-FR" b="1" dirty="0" err="1">
                <a:solidFill>
                  <a:schemeClr val="bg1"/>
                </a:solidFill>
                <a:latin typeface="Comic Sans MS" panose="030F0702030302020204" pitchFamily="66" charset="0"/>
              </a:rPr>
              <a:t>Umlet</a:t>
            </a:r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868049" y="4483956"/>
            <a:ext cx="1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831" y="1783343"/>
            <a:ext cx="875006" cy="1009538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629" y="615308"/>
            <a:ext cx="1267410" cy="71650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6FADD77-FEC4-444D-96C8-1C034B69CE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540" y="3105697"/>
            <a:ext cx="882975" cy="88297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C9B52EF5-2F54-54C2-B7FE-BF70E7E092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7759" y="4421654"/>
            <a:ext cx="3122973" cy="2401153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B0EC58D9-D8AA-AF32-3D8D-182A95FD01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2479" y="4824924"/>
            <a:ext cx="2210108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83566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</TotalTime>
  <Words>1218</Words>
  <Application>Microsoft Office PowerPoint</Application>
  <PresentationFormat>Grand écran</PresentationFormat>
  <Paragraphs>283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1" baseType="lpstr">
      <vt:lpstr>Arial</vt:lpstr>
      <vt:lpstr>Arial,Sans-Serif</vt:lpstr>
      <vt:lpstr>Calibri</vt:lpstr>
      <vt:lpstr>Calibri Light</vt:lpstr>
      <vt:lpstr>Comic Sans MS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IUT de Bordeaux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Antoine Pelet</dc:creator>
  <cp:lastModifiedBy>Antoine P</cp:lastModifiedBy>
  <cp:revision>304</cp:revision>
  <cp:lastPrinted>2024-02-14T07:47:28Z</cp:lastPrinted>
  <dcterms:created xsi:type="dcterms:W3CDTF">2022-04-12T17:08:08Z</dcterms:created>
  <dcterms:modified xsi:type="dcterms:W3CDTF">2024-02-14T07:53:26Z</dcterms:modified>
</cp:coreProperties>
</file>